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64" r:id="rId3"/>
    <p:sldId id="268" r:id="rId4"/>
    <p:sldId id="263" r:id="rId5"/>
    <p:sldId id="266" r:id="rId6"/>
    <p:sldId id="267" r:id="rId7"/>
    <p:sldId id="260" r:id="rId8"/>
    <p:sldId id="265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33" autoAdjust="0"/>
  </p:normalViewPr>
  <p:slideViewPr>
    <p:cSldViewPr snapToGrid="0">
      <p:cViewPr varScale="1">
        <p:scale>
          <a:sx n="68" d="100"/>
          <a:sy n="68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D4C1A0-F081-4961-9804-54471A014BC3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4BC0AB-B230-4910-839F-918B8F2F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23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57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28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757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51492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116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541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935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6265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7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428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37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88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804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72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21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905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992ECC1-30C2-4E11-AA1C-8F41DE17B294}" type="datetimeFigureOut">
              <a:rPr lang="en-US" smtClean="0"/>
              <a:t>2017-04-10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F005B-6803-41E7-9376-7B1E9276A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7474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9292" y="1543050"/>
            <a:ext cx="8825658" cy="25146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 smtClean="0"/>
              <a:t>Research Group Presentation </a:t>
            </a:r>
            <a:br>
              <a:rPr lang="en-US" sz="4800" dirty="0" smtClean="0"/>
            </a:br>
            <a:r>
              <a:rPr lang="en-US" sz="4800" dirty="0"/>
              <a:t/>
            </a:r>
            <a:br>
              <a:rPr lang="en-US" sz="4800" dirty="0"/>
            </a:br>
            <a:r>
              <a:rPr lang="en-US" sz="2400" dirty="0" smtClean="0"/>
              <a:t>By: Muhammad Imran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906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476143"/>
            <a:ext cx="8946541" cy="4195481"/>
          </a:xfrm>
        </p:spPr>
        <p:txBody>
          <a:bodyPr/>
          <a:lstStyle/>
          <a:p>
            <a:r>
              <a:rPr lang="en-US" dirty="0" smtClean="0"/>
              <a:t>Data Collection</a:t>
            </a:r>
          </a:p>
          <a:p>
            <a:pPr lvl="1"/>
            <a:r>
              <a:rPr lang="en-US" dirty="0" smtClean="0"/>
              <a:t>Land Use</a:t>
            </a:r>
          </a:p>
          <a:p>
            <a:pPr lvl="1"/>
            <a:r>
              <a:rPr lang="en-US" dirty="0" smtClean="0"/>
              <a:t>DEM (High Resolution)</a:t>
            </a:r>
          </a:p>
          <a:p>
            <a:pPr lvl="1"/>
            <a:r>
              <a:rPr lang="en-GB" dirty="0" smtClean="0"/>
              <a:t>Rain </a:t>
            </a:r>
            <a:r>
              <a:rPr lang="en-GB" dirty="0"/>
              <a:t>intensity (Rainfall hyetograph) for the </a:t>
            </a:r>
            <a:r>
              <a:rPr lang="en-GB" dirty="0" smtClean="0"/>
              <a:t>event</a:t>
            </a:r>
          </a:p>
          <a:p>
            <a:pPr lvl="1"/>
            <a:r>
              <a:rPr lang="en-GB" dirty="0" smtClean="0"/>
              <a:t>Soil </a:t>
            </a:r>
            <a:r>
              <a:rPr lang="en-GB" dirty="0"/>
              <a:t>maps to find infiltration </a:t>
            </a:r>
            <a:r>
              <a:rPr lang="en-GB" dirty="0" smtClean="0"/>
              <a:t>Rate</a:t>
            </a:r>
          </a:p>
          <a:p>
            <a:pPr lvl="1"/>
            <a:r>
              <a:rPr lang="en-GB" dirty="0" err="1" smtClean="0"/>
              <a:t>Landuse</a:t>
            </a:r>
            <a:r>
              <a:rPr lang="en-GB" dirty="0" smtClean="0"/>
              <a:t> </a:t>
            </a:r>
            <a:r>
              <a:rPr lang="en-GB" dirty="0"/>
              <a:t>maps to find runoff </a:t>
            </a:r>
            <a:r>
              <a:rPr lang="en-GB" dirty="0" smtClean="0"/>
              <a:t>coefficients</a:t>
            </a:r>
          </a:p>
          <a:p>
            <a:pPr lvl="1"/>
            <a:r>
              <a:rPr lang="en-GB" dirty="0" smtClean="0"/>
              <a:t>Friction </a:t>
            </a:r>
            <a:r>
              <a:rPr lang="en-GB" dirty="0"/>
              <a:t>coefficients map</a:t>
            </a:r>
          </a:p>
          <a:p>
            <a:pPr lvl="1"/>
            <a:endParaRPr lang="en-US" dirty="0" smtClean="0"/>
          </a:p>
          <a:p>
            <a:pPr marL="338138" lvl="1" indent="-338138"/>
            <a:r>
              <a:rPr lang="en-US" dirty="0" smtClean="0"/>
              <a:t>Flood Inundation Mapping</a:t>
            </a:r>
          </a:p>
          <a:p>
            <a:pPr marL="338138" lvl="1" indent="-338138"/>
            <a:r>
              <a:rPr lang="en-US" dirty="0" smtClean="0"/>
              <a:t>Water Depth Estimation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61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0" y="1546480"/>
            <a:ext cx="9404723" cy="4195481"/>
          </a:xfrm>
        </p:spPr>
        <p:txBody>
          <a:bodyPr/>
          <a:lstStyle/>
          <a:p>
            <a:r>
              <a:rPr lang="en-GB" dirty="0"/>
              <a:t> Develop and test a GIS technique and tool for depth mapping and translation to consequences using remote sensing data </a:t>
            </a:r>
            <a:endParaRPr lang="en-GB" dirty="0" smtClean="0"/>
          </a:p>
          <a:p>
            <a:pPr lvl="1"/>
            <a:r>
              <a:rPr lang="en-GB" dirty="0" smtClean="0"/>
              <a:t>Flood inundation map</a:t>
            </a:r>
          </a:p>
          <a:p>
            <a:pPr lvl="1"/>
            <a:r>
              <a:rPr lang="en-GB" dirty="0" smtClean="0"/>
              <a:t>Flood water depth estimation</a:t>
            </a:r>
          </a:p>
          <a:p>
            <a:pPr lvl="1"/>
            <a:r>
              <a:rPr lang="en-US" dirty="0" smtClean="0"/>
              <a:t>Linking depth with damages using depth damage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55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 of your </a:t>
            </a:r>
            <a:r>
              <a:rPr lang="en-US" dirty="0" smtClean="0"/>
              <a:t>research</a:t>
            </a:r>
          </a:p>
          <a:p>
            <a:r>
              <a:rPr lang="en-US" dirty="0" smtClean="0"/>
              <a:t>Methodology (Method)</a:t>
            </a:r>
          </a:p>
          <a:p>
            <a:r>
              <a:rPr lang="en-GB" dirty="0"/>
              <a:t> important results that fit your </a:t>
            </a:r>
            <a:r>
              <a:rPr lang="en-GB" dirty="0" smtClean="0"/>
              <a:t>story/goal</a:t>
            </a:r>
          </a:p>
          <a:p>
            <a:r>
              <a:rPr lang="en-GB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764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502" y="283906"/>
            <a:ext cx="9404723" cy="905201"/>
          </a:xfrm>
        </p:spPr>
        <p:txBody>
          <a:bodyPr/>
          <a:lstStyle/>
          <a:p>
            <a:r>
              <a:rPr lang="en-US" dirty="0" smtClean="0"/>
              <a:t>Floods in Pakistan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502" y="1189107"/>
            <a:ext cx="5472583" cy="5191944"/>
          </a:xfrm>
        </p:spPr>
        <p:txBody>
          <a:bodyPr>
            <a:normAutofit/>
          </a:bodyPr>
          <a:lstStyle/>
          <a:p>
            <a:r>
              <a:rPr lang="en-US" dirty="0" smtClean="0"/>
              <a:t>Riverine and flash floods</a:t>
            </a:r>
          </a:p>
          <a:p>
            <a:r>
              <a:rPr lang="en-US" dirty="0" smtClean="0"/>
              <a:t>Riverine floods due to snow/glacier melting and monsoon (June-Aug) rainfall</a:t>
            </a:r>
          </a:p>
          <a:p>
            <a:r>
              <a:rPr lang="en-US" dirty="0" smtClean="0"/>
              <a:t>Main affected areas lies on the banks of Indus and Chenab</a:t>
            </a:r>
          </a:p>
          <a:p>
            <a:r>
              <a:rPr lang="en-US" dirty="0"/>
              <a:t>Flood Statistics in Pakistan</a:t>
            </a:r>
          </a:p>
          <a:p>
            <a:pPr lvl="1"/>
            <a:r>
              <a:rPr lang="en-US" sz="1600" dirty="0"/>
              <a:t>2010</a:t>
            </a:r>
          </a:p>
          <a:p>
            <a:pPr lvl="1"/>
            <a:r>
              <a:rPr lang="en-US" sz="1600" dirty="0"/>
              <a:t>2011</a:t>
            </a:r>
          </a:p>
          <a:p>
            <a:pPr lvl="1"/>
            <a:r>
              <a:rPr lang="en-US" sz="1600" dirty="0" smtClean="0"/>
              <a:t>2012</a:t>
            </a:r>
            <a:endParaRPr lang="en-US" dirty="0"/>
          </a:p>
          <a:p>
            <a:pPr marL="457200" lvl="1" indent="-457200"/>
            <a:r>
              <a:rPr lang="en-US" dirty="0"/>
              <a:t>Most Impacted Areas</a:t>
            </a:r>
          </a:p>
          <a:p>
            <a:pPr marL="857250" lvl="2" indent="-457200"/>
            <a:r>
              <a:rPr lang="en-US" dirty="0"/>
              <a:t>Southern Punjab </a:t>
            </a:r>
          </a:p>
          <a:p>
            <a:pPr marL="857250" lvl="2" indent="-457200"/>
            <a:r>
              <a:rPr lang="en-US" dirty="0"/>
              <a:t>Northern </a:t>
            </a:r>
            <a:r>
              <a:rPr lang="en-US" dirty="0" smtClean="0"/>
              <a:t>Sindh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085" y="1189107"/>
            <a:ext cx="5944573" cy="519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502" y="283906"/>
            <a:ext cx="9404723" cy="905201"/>
          </a:xfrm>
        </p:spPr>
        <p:txBody>
          <a:bodyPr/>
          <a:lstStyle/>
          <a:p>
            <a:r>
              <a:rPr lang="en-US" dirty="0" smtClean="0"/>
              <a:t>Floods in Pakistan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19502" y="1189107"/>
            <a:ext cx="8946541" cy="4195481"/>
          </a:xfrm>
        </p:spPr>
        <p:txBody>
          <a:bodyPr/>
          <a:lstStyle/>
          <a:p>
            <a:r>
              <a:rPr lang="en-US" dirty="0" smtClean="0"/>
              <a:t>Insert visualization, statistics, plots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77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462075"/>
            <a:ext cx="8946541" cy="4195481"/>
          </a:xfrm>
        </p:spPr>
        <p:txBody>
          <a:bodyPr/>
          <a:lstStyle/>
          <a:p>
            <a:r>
              <a:rPr lang="en-US" dirty="0" smtClean="0"/>
              <a:t>Flood Modeling</a:t>
            </a:r>
          </a:p>
          <a:p>
            <a:pPr lvl="1"/>
            <a:r>
              <a:rPr lang="en-US" dirty="0" smtClean="0"/>
              <a:t>Remote Sensing (Inundation Map)</a:t>
            </a:r>
          </a:p>
          <a:p>
            <a:pPr lvl="1"/>
            <a:r>
              <a:rPr lang="en-US" dirty="0" smtClean="0"/>
              <a:t>Depth extraction</a:t>
            </a:r>
          </a:p>
          <a:p>
            <a:pPr marL="623887" lvl="1"/>
            <a:endParaRPr lang="en-US" dirty="0"/>
          </a:p>
          <a:p>
            <a:pPr marL="338138" lvl="1" indent="-338138"/>
            <a:r>
              <a:rPr lang="en-US" dirty="0" smtClean="0"/>
              <a:t>Consequences</a:t>
            </a:r>
          </a:p>
          <a:p>
            <a:pPr marL="738188" lvl="2" indent="-338138"/>
            <a:r>
              <a:rPr lang="en-US" dirty="0" smtClean="0"/>
              <a:t>SDG</a:t>
            </a:r>
          </a:p>
          <a:p>
            <a:pPr marL="738188" lvl="2" indent="-338138"/>
            <a:r>
              <a:rPr lang="en-US" dirty="0" smtClean="0"/>
              <a:t>WEF</a:t>
            </a:r>
          </a:p>
          <a:p>
            <a:pPr marL="738188" lvl="2" indent="-338138"/>
            <a:r>
              <a:rPr lang="en-US" dirty="0" smtClean="0"/>
              <a:t>Hazards</a:t>
            </a:r>
          </a:p>
          <a:p>
            <a:pPr marL="738188" lvl="2" indent="-338138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982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3713"/>
          </a:xfrm>
        </p:spPr>
        <p:txBody>
          <a:bodyPr/>
          <a:lstStyle/>
          <a:p>
            <a:r>
              <a:rPr lang="en-US" dirty="0" smtClean="0"/>
              <a:t>Previous Studies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336431"/>
            <a:ext cx="8946541" cy="5036234"/>
          </a:xfrm>
        </p:spPr>
        <p:txBody>
          <a:bodyPr>
            <a:normAutofit/>
          </a:bodyPr>
          <a:lstStyle/>
          <a:p>
            <a:r>
              <a:rPr lang="en-US" sz="1800" dirty="0" smtClean="0"/>
              <a:t>Pakistan Flood Impact Assessment, 2010, World Food Program</a:t>
            </a:r>
          </a:p>
          <a:p>
            <a:pPr lvl="1"/>
            <a:r>
              <a:rPr lang="en-US" dirty="0" smtClean="0"/>
              <a:t>Market situation</a:t>
            </a:r>
          </a:p>
          <a:p>
            <a:pPr lvl="1"/>
            <a:r>
              <a:rPr lang="en-US" dirty="0" smtClean="0"/>
              <a:t>Livelihood and Assets</a:t>
            </a:r>
          </a:p>
          <a:p>
            <a:pPr lvl="1"/>
            <a:r>
              <a:rPr lang="en-US" dirty="0" smtClean="0"/>
              <a:t>Food Security</a:t>
            </a:r>
          </a:p>
          <a:p>
            <a:r>
              <a:rPr lang="en-GB" sz="1800" dirty="0"/>
              <a:t>Kirsch, Thomas D., et al. "Impact of the 2010 Pakistan floods on rural and urban populations at six months." </a:t>
            </a:r>
            <a:r>
              <a:rPr lang="en-GB" sz="1800" i="1" dirty="0" err="1"/>
              <a:t>PLoS</a:t>
            </a:r>
            <a:r>
              <a:rPr lang="en-GB" sz="1800" i="1" dirty="0"/>
              <a:t> currents</a:t>
            </a:r>
            <a:r>
              <a:rPr lang="en-GB" sz="1800" dirty="0"/>
              <a:t> 4 (2012</a:t>
            </a:r>
            <a:r>
              <a:rPr lang="en-GB" sz="1800" dirty="0" smtClean="0"/>
              <a:t>).</a:t>
            </a:r>
          </a:p>
          <a:p>
            <a:pPr lvl="1"/>
            <a:r>
              <a:rPr lang="en-GB" dirty="0" smtClean="0"/>
              <a:t>Focused primarily on WASH aspect pre and post flood conditions</a:t>
            </a:r>
            <a:endParaRPr lang="en-GB" dirty="0"/>
          </a:p>
          <a:p>
            <a:pPr marL="338138" lvl="1" indent="-338138"/>
            <a:r>
              <a:rPr lang="en-GB" dirty="0" smtClean="0"/>
              <a:t>Preliminary Damage Estimates for Pakistan Flood Events, 2010</a:t>
            </a:r>
            <a:r>
              <a:rPr lang="en-US" dirty="0" smtClean="0"/>
              <a:t>, Ball State University</a:t>
            </a:r>
          </a:p>
          <a:p>
            <a:pPr marL="338138" lvl="1" indent="-338138"/>
            <a:r>
              <a:rPr lang="en-US" dirty="0" smtClean="0"/>
              <a:t>National Disaster Management Reports (2010, 2011) </a:t>
            </a:r>
          </a:p>
          <a:p>
            <a:pPr marL="738188" lvl="2" indent="-338138"/>
            <a:r>
              <a:rPr lang="en-US" sz="1800" dirty="0" smtClean="0"/>
              <a:t>District wise data aggregated</a:t>
            </a:r>
          </a:p>
        </p:txBody>
      </p:sp>
    </p:spTree>
    <p:extLst>
      <p:ext uri="{BB962C8B-B14F-4D97-AF65-F5344CB8AC3E}">
        <p14:creationId xmlns:p14="http://schemas.microsoft.com/office/powerpoint/2010/main" val="81657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363602"/>
            <a:ext cx="8946541" cy="4195481"/>
          </a:xfrm>
        </p:spPr>
        <p:txBody>
          <a:bodyPr/>
          <a:lstStyle/>
          <a:p>
            <a:r>
              <a:rPr lang="en-US" dirty="0" smtClean="0"/>
              <a:t>Rajanpur – Punjab District</a:t>
            </a:r>
          </a:p>
          <a:p>
            <a:r>
              <a:rPr lang="en-US" dirty="0" smtClean="0"/>
              <a:t>Flood years</a:t>
            </a:r>
          </a:p>
          <a:p>
            <a:pPr lvl="1"/>
            <a:r>
              <a:rPr lang="en-US" dirty="0" smtClean="0"/>
              <a:t>2010</a:t>
            </a:r>
          </a:p>
          <a:p>
            <a:pPr lvl="1"/>
            <a:r>
              <a:rPr lang="en-US" dirty="0" smtClean="0"/>
              <a:t>2011</a:t>
            </a:r>
          </a:p>
          <a:p>
            <a:pPr lvl="1"/>
            <a:r>
              <a:rPr lang="en-US" dirty="0" smtClean="0"/>
              <a:t>2013</a:t>
            </a:r>
          </a:p>
          <a:p>
            <a:pPr lvl="1"/>
            <a:r>
              <a:rPr lang="en-US" dirty="0" smtClean="0"/>
              <a:t>2014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623" y="1363602"/>
            <a:ext cx="6509243" cy="512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8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96816"/>
          </a:xfrm>
        </p:spPr>
        <p:txBody>
          <a:bodyPr/>
          <a:lstStyle/>
          <a:p>
            <a:r>
              <a:rPr lang="en-US" dirty="0" smtClean="0"/>
              <a:t>Data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349534"/>
            <a:ext cx="6556546" cy="4195481"/>
          </a:xfrm>
        </p:spPr>
        <p:txBody>
          <a:bodyPr>
            <a:normAutofit/>
          </a:bodyPr>
          <a:lstStyle/>
          <a:p>
            <a:r>
              <a:rPr lang="en-US" sz="1800" dirty="0" smtClean="0"/>
              <a:t>Digital Elevation Model </a:t>
            </a:r>
          </a:p>
          <a:p>
            <a:pPr lvl="1"/>
            <a:r>
              <a:rPr lang="en-US" dirty="0" smtClean="0"/>
              <a:t>30m resolution data (USGS-LPDACC)</a:t>
            </a:r>
          </a:p>
          <a:p>
            <a:pPr marL="338138" lvl="1" indent="-338138"/>
            <a:r>
              <a:rPr lang="en-US" dirty="0" smtClean="0"/>
              <a:t>SAR – Optical Imagery </a:t>
            </a:r>
          </a:p>
          <a:p>
            <a:pPr marL="738188" lvl="2" indent="-338138"/>
            <a:r>
              <a:rPr lang="en-US" dirty="0" smtClean="0"/>
              <a:t>Pre and post event</a:t>
            </a:r>
          </a:p>
          <a:p>
            <a:pPr marL="338138" lvl="1" indent="-338138"/>
            <a:r>
              <a:rPr lang="en-US" dirty="0" smtClean="0"/>
              <a:t>Land Use</a:t>
            </a:r>
          </a:p>
          <a:p>
            <a:pPr marL="338138" lvl="1" indent="-338138"/>
            <a:r>
              <a:rPr lang="en-US" dirty="0" smtClean="0"/>
              <a:t>Damage (NDMA)</a:t>
            </a:r>
          </a:p>
        </p:txBody>
      </p:sp>
    </p:spTree>
    <p:extLst>
      <p:ext uri="{BB962C8B-B14F-4D97-AF65-F5344CB8AC3E}">
        <p14:creationId xmlns:p14="http://schemas.microsoft.com/office/powerpoint/2010/main" val="4287529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2264</TotalTime>
  <Words>203</Words>
  <Application>Microsoft Office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</vt:lpstr>
      <vt:lpstr>Research Group Presentation   By: Muhammad Imran</vt:lpstr>
      <vt:lpstr>Research Topic</vt:lpstr>
      <vt:lpstr>PowerPoint Presentation</vt:lpstr>
      <vt:lpstr>Floods in Pakistan</vt:lpstr>
      <vt:lpstr>Floods in Pakistan</vt:lpstr>
      <vt:lpstr>Big Picture</vt:lpstr>
      <vt:lpstr>Previous Studies</vt:lpstr>
      <vt:lpstr>Case Study</vt:lpstr>
      <vt:lpstr>Data Required</vt:lpstr>
      <vt:lpstr>Next Steps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Flood Impact Assessment on Sustainable Development Goals</dc:title>
  <dc:creator>Muhammad Imran</dc:creator>
  <cp:lastModifiedBy>Muhammad Imran</cp:lastModifiedBy>
  <cp:revision>109</cp:revision>
  <dcterms:created xsi:type="dcterms:W3CDTF">2016-09-19T20:58:48Z</dcterms:created>
  <dcterms:modified xsi:type="dcterms:W3CDTF">2017-04-10T16:35:14Z</dcterms:modified>
</cp:coreProperties>
</file>

<file path=docProps/thumbnail.jpeg>
</file>